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86" r:id="rId4"/>
    <p:sldId id="285" r:id="rId5"/>
    <p:sldId id="284" r:id="rId6"/>
    <p:sldId id="283" r:id="rId7"/>
    <p:sldId id="259" r:id="rId8"/>
    <p:sldId id="261" r:id="rId9"/>
    <p:sldId id="260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D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E22D0-E472-40B0-BE5F-04297A26640C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FBE3C-1A4E-4720-B252-C3BABA92D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067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60648"/>
            <a:ext cx="87129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    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организовать пространство для «особого ребенка», чтобы увеличить продуктивность и результативность его деятельности.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F6D08C-C0A9-4A00-8124-6A82520383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80" y="2936383"/>
            <a:ext cx="3784269" cy="3670479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06072C-958E-4F69-B9E7-75E6D0166809}"/>
              </a:ext>
            </a:extLst>
          </p:cNvPr>
          <p:cNvSpPr txBox="1"/>
          <p:nvPr/>
        </p:nvSpPr>
        <p:spPr>
          <a:xfrm>
            <a:off x="5220071" y="2686819"/>
            <a:ext cx="347104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МО город Краснодар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«Детский сад комбинированного вида №214»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Педагог-психолог 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Ревакшина</a:t>
            </a:r>
            <a:r>
              <a:rPr kumimoji="0" lang="ru-RU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Анна Александровна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группа «Особый ребенок»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FDA0D8A-C6D1-44CA-8D1B-91296BE7235F}"/>
              </a:ext>
            </a:extLst>
          </p:cNvPr>
          <p:cNvSpPr txBox="1"/>
          <p:nvPr/>
        </p:nvSpPr>
        <p:spPr>
          <a:xfrm>
            <a:off x="179512" y="332656"/>
            <a:ext cx="6678488" cy="3142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Очень важным для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является «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ентр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физического развития (спортивный уголок)»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привитие детям интереса к занятиям физической культурой. Способствовать полноценному и всестороннему развитию и воспитанию двигательной активности детей, которая оказывает огромное влияние на состояние здоровья и физическое развитие ребёнка.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Разнообразить двигательную активность детей помогает разнообразное спортивное оборудование.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291E810-80B8-4D37-9A12-AEEEB15EF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645024"/>
            <a:ext cx="3505504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48CF6B-7F9F-4FCB-A9A8-DA8813EAC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428" y="3222509"/>
            <a:ext cx="3762060" cy="33028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EE3D3-9D96-4886-BA09-C937E0A86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«Сюжетно-ролевой игры».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вид деятельности детей-игровой. В игровом центре собраны игрушки, которые знакомят детей с окружающими предметами быта. Дети учатся действовать с ними. Игровой центр помогает формировать у детей социально-коммуникативные навыки общения со взрослым и сверстниками. Все игрушки и игровой материал размещён таким образом, чтобы дети могли играть под присмотром взрослого, и убирать всё на свои места.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7B15C95-17CD-4EAE-ABA0-A53486C5E5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636912"/>
            <a:ext cx="3826768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613B52-38C7-444D-9B8E-BD6E9D1C7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2636912"/>
            <a:ext cx="3744416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B5D1AE5-6915-4521-9A73-60CA8FA0F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28" y="260648"/>
            <a:ext cx="8229600" cy="1728192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психологической разгрузки».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наличие зоны для уединения, который представляет нишу покоя, где ребёнок чувствует себя защищённым и может тихонечко играть или отдыхать. Наличие материала для обучения агрессивных детей способом выражения гнева в приемлемой форме. Наличие материала для обучения детей умению владеть собой в различных ситуациях, приёмам саморегуляции и снятию психоэмоционального напряжения. Для обучения детей бесконфликтному общению,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авыкам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сотрудничества и согласованным действиям.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17D1E1E-A6CC-4BE2-B2F9-1F27AC21FA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3" y="2565400"/>
            <a:ext cx="7704856" cy="403225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DB8124E-AFC4-4826-84A5-C551C93CE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развивающего пространства для особого ребёнка очень важна. Она требует особой заботы и специальной организации. Такие дети очень ранимы, и это делает их беззащитными перед окружающим миром, поэтому пространство и его правильная организация, приобретает особую значимость.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0C2843C-9E12-4D18-971D-4E32305D40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600200"/>
            <a:ext cx="7632848" cy="48531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484784"/>
            <a:ext cx="856895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 typeface="Courier New" pitchFamily="49" charset="0"/>
              <a:buChar char="o"/>
            </a:pPr>
            <a:endParaRPr lang="ru-RU" sz="2400" dirty="0"/>
          </a:p>
          <a:p>
            <a:pPr algn="r">
              <a:buFont typeface="Courier New" pitchFamily="49" charset="0"/>
              <a:buChar char="o"/>
            </a:pPr>
            <a:endParaRPr lang="ru-RU" sz="2000" dirty="0"/>
          </a:p>
          <a:p>
            <a:pPr algn="r">
              <a:buFont typeface="Courier New" pitchFamily="49" charset="0"/>
              <a:buChar char="o"/>
            </a:pPr>
            <a:endParaRPr lang="ru-RU" sz="2000" dirty="0"/>
          </a:p>
          <a:p>
            <a:pPr algn="r">
              <a:buFont typeface="Courier New" pitchFamily="49" charset="0"/>
              <a:buChar char="o"/>
            </a:pPr>
            <a:endParaRPr lang="ru-RU" sz="2000" dirty="0"/>
          </a:p>
          <a:p>
            <a:pPr algn="r"/>
            <a:r>
              <a:rPr lang="ru-RU" sz="2000" dirty="0"/>
              <a:t> 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347CF38-AF9B-4CF1-890B-994629743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7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7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7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7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CF775C9-826C-4D2B-B0FA-BB93BC61BA14}"/>
              </a:ext>
            </a:extLst>
          </p:cNvPr>
          <p:cNvSpPr txBox="1"/>
          <p:nvPr/>
        </p:nvSpPr>
        <p:spPr>
          <a:xfrm>
            <a:off x="179512" y="476672"/>
            <a:ext cx="8856984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Главные и основные правила организации развивающего пространства: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оступность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(свободный доступ воспитанников во все зоны, где осуществляется образовательная деятельность при обязательном сопровождении взрослого (педагога, родителей);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Безопасность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(исправность и сохранность игрушек, пособий, материалов, оборудования, обеспечивающих все виды детской активности);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Привлекательность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 то, что привлекательно, забавно, интересно, ярко, выразительно, пробуждает любопытство и довольно легко запоминается);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Постоянство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 материалы и пособия, маркеры игрового пространства, имеющие постоянное место); 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Функциональность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 пространство особого ребёнка должно заполняться только теми материалами, которые востребованы детьми и выполняют развивающую функцию);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Немногочисленность.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 окружающая ребёнка обстановка должна быть упорядоченной и умеренной, т. е. игровые зоны не должны быть перегружены разнообразными игровыми объектами. Наличие в постоянном поле зрения большого количества игрового материала может рассеивать их внимание, отвлекать от непосредственного социального взаимодействия с другими детьми).</a:t>
            </a:r>
            <a:endParaRPr lang="ru-RU" sz="2000"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BD8E3-4953-47C4-B277-8D4061BD0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82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b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Правильно организованное пространство-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система условий, которые обеспечивают полноценное физическое, эстетическое, познавательное и социальное становление личности ребенка в различных видах деятельности, это «совокупность материальных объектов, средств и условий их применения, предназначенная для всестороннего развития ребенка .</a:t>
            </a:r>
            <a:b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FC9070-2118-4931-8C33-D181FEB09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5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условий их применения, предназначенная для всестороннего развития ребенка.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Предлагаю рассмотреть развивающее пространство (зоны) на примере «центров активности».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D41ACA-A375-4815-942E-57B473FEF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2979268"/>
            <a:ext cx="5400600" cy="333005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88273278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07C9C-52DE-4D5F-B700-74CFA1B36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«Литературный центр (книжный мир)»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представляет собой зону развивающую: интеллект, память, речь, расширяет общий кругозор ребенка, очень важно периодически пополнять его новыми журналами, развивающими книгами, энциклопедиями, тематическими картинками (игрушки, фрукты-овощи, домашние животные и т.д.), в соответствии с его знаниями, умениями и навыками. </a:t>
            </a:r>
            <a:endParaRPr lang="ru-RU" sz="22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8D01DA6-F9B7-44EE-8E70-6759362875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197" y="2420888"/>
            <a:ext cx="3480747" cy="4162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CCCBB7-C6FD-4D32-B282-B8CF84366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057" y="2420889"/>
            <a:ext cx="3600401" cy="4162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355002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AEBBA7-7230-4CA5-8F5C-7C23BB11D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b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«Центр ИЗО (творчества)»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2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ажно разнообразить инструменты и материалы для творчества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пластилин, клей, кисти, цветные и простые карандаши, краски, цветная бумага.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уровне роста детей можно наклеить кусок белых обоев (ватман) для воплощения творческих идей. </a:t>
            </a:r>
            <a:b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направление 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развивает глазомер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художественный и эстетический вкус, ориентировку на листе бумаги, воображение, внимание, память, творческие способности, развивает мелкую моторику, снимает эмоциональное напряжение (особенно работа с пластилином и рисование пальчиками).</a:t>
            </a:r>
            <a:b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4063010-933C-40B0-8E74-F18D791888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3789040"/>
            <a:ext cx="3456384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963E85-429B-48E2-94A5-15545708B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553" y="3789040"/>
            <a:ext cx="3456384" cy="25299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84297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1BF60-750D-4BFC-A0EF-9C53917B5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algn="l"/>
            <a:b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«Центр строительства»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 нем есть конструкторы различных видов и размеров (кубики, строительный набор, </a:t>
            </a:r>
            <a:r>
              <a:rPr lang="ru-RU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лего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тематические наборы: «Ферма», «Зоопарк» и т. д..). При подборе строительного конструктора учитываются возрастные особенности и умения детей. </a:t>
            </a:r>
            <a:b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Конструирование развивает у детей память, воображение, внимание, речь, логическое мышление, ориентировку в пространстве. Очень хорошо развивает детей ручной труд из бумаги, складывание бумаги в различные предметы называется техникой оригами. У детей развивается глазомер, мелкая моторика, творческие способности. </a:t>
            </a:r>
            <a:endParaRPr lang="ru-RU" sz="22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AD1B9DA-C71C-4D64-BF14-4017A9880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3573016"/>
            <a:ext cx="5328592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727616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67544" y="3017627"/>
            <a:ext cx="8208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306E498-3C98-4478-887C-0ECE0F83D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74823"/>
            <a:ext cx="7704855" cy="62953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9A0A58-EC5C-433A-9C0C-407BA554E050}"/>
              </a:ext>
            </a:extLst>
          </p:cNvPr>
          <p:cNvSpPr txBox="1"/>
          <p:nvPr/>
        </p:nvSpPr>
        <p:spPr>
          <a:xfrm>
            <a:off x="395536" y="188640"/>
            <a:ext cx="6462464" cy="3039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«Центр драматизации»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 него входят разные виды театров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кукольный, настенный, теневой, коробочный, а также уголок ряжения. Театрализованные игры развивают память, внимание, воображение, выразительность, речь, творческие способности.                                                                                            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месте с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детьми можно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смастерить пальчиковый театр, ширмой может послужить большая коробка с вырезанными окошками. Также можно изготовить кукол из старых перчаток, варежек, бумаги.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1C554D-080B-40AE-AFF7-2B943A773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629426"/>
            <a:ext cx="3547794" cy="2826277"/>
          </a:xfrm>
          <a:prstGeom prst="rect">
            <a:avLst/>
          </a:prstGeom>
        </p:spPr>
      </p:pic>
      <p:pic>
        <p:nvPicPr>
          <p:cNvPr id="2050" name="Рисунок 9" descr="https://yams.kufar.by/api/v1/kufar-ads/images/11/1152019716.jpg?rule=gallery">
            <a:extLst>
              <a:ext uri="{FF2B5EF4-FFF2-40B4-BE49-F238E27FC236}">
                <a16:creationId xmlns:a16="http://schemas.microsoft.com/office/drawing/2014/main" id="{C6F4D585-4D0A-4366-A700-A0F25644E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193" y="3228575"/>
            <a:ext cx="3547794" cy="322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8F706E-0A5B-4136-8B95-6CDD37323FC0}"/>
              </a:ext>
            </a:extLst>
          </p:cNvPr>
          <p:cNvSpPr txBox="1"/>
          <p:nvPr/>
        </p:nvSpPr>
        <p:spPr>
          <a:xfrm>
            <a:off x="323528" y="260648"/>
            <a:ext cx="6534472" cy="3698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«Центр науки и природы»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(сенсорная зона)- является важнейшей зоной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развивающего пространства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Дети изучают свойства предметов их признаки. При этом учатся определять разные материалы, по запаху, на ощупь и т. д. Проводят эксперименты с природным материалом, наблюдают за ростом растений, формируют навыки ухода за ними. Для опытов можно использовать кусочки ткани, деревянные брусочки, металлы, вату и многое другое. Такие опыты активируют аналитическую деятельность мозга,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развивают любознательность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ответственность, логическое мышление.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EAB7A2-BB8F-49FF-B7A6-F466E1551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293096"/>
            <a:ext cx="3456384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Рисунок 12" descr="https://nsportal.ru/sites/default/files/2018/09/13/2018-09-13-07-20-18.jpg">
            <a:extLst>
              <a:ext uri="{FF2B5EF4-FFF2-40B4-BE49-F238E27FC236}">
                <a16:creationId xmlns:a16="http://schemas.microsoft.com/office/drawing/2014/main" id="{96A568A0-37FC-449A-884B-53DA6FAE3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59226"/>
            <a:ext cx="3744416" cy="2629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941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Courier New</vt:lpstr>
      <vt:lpstr>Times New Roman</vt:lpstr>
      <vt:lpstr>Тема Office</vt:lpstr>
      <vt:lpstr>Презентация PowerPoint</vt:lpstr>
      <vt:lpstr>Презентация PowerPoint</vt:lpstr>
      <vt:lpstr>    Правильно организованное пространство- это система условий, которые обеспечивают полноценное физическое, эстетическое, познавательное и социальное становление личности ребенка в различных видах деятельности, это «совокупность материальных объектов, средств и условий их применения, предназначенная для всестороннего развития ребенка . </vt:lpstr>
      <vt:lpstr>  «Литературный центр (книжный мир)»- представляет собой зону развивающую: интеллект, память, речь, расширяет общий кругозор ребенка, очень важно периодически пополнять его новыми журналами, развивающими книгами, энциклопедиями, тематическими картинками (игрушки, фрукты-овощи, домашние животные и т.д.), в соответствии с его знаниями, умениями и навыками. </vt:lpstr>
      <vt:lpstr>          «Центр ИЗО (творчества)» - важно разнообразить инструменты и материалы для творчества: пластилин, клей, кисти, цветные и простые карандаши, краски, цветная бумага. На уровне роста детей можно наклеить кусок белых обоев (ватман) для воплощения творческих идей.  Художественно-эстетическое направление развивает глазомер, художественный и эстетический вкус, ориентировку на листе бумаги, воображение, внимание, память, творческие способности, развивает мелкую моторику, снимает эмоциональное напряжение (особенно работа с пластилином и рисование пальчиками).  </vt:lpstr>
      <vt:lpstr>      «Центр строительства»- в нем есть конструкторы различных видов и размеров (кубики, строительный набор, лего, тематические наборы: «Ферма», «Зоопарк» и т. д..). При подборе строительного конструктора учитываются возрастные особенности и умения детей.  Конструирование развивает у детей память, воображение, внимание, речь, логическое мышление, ориентировку в пространстве. Очень хорошо развивает детей ручной труд из бумаги, складывание бумаги в различные предметы называется техникой оригами. У детей развивается глазомер, мелкая моторика, творческие способности. </vt:lpstr>
      <vt:lpstr>Презентация PowerPoint</vt:lpstr>
      <vt:lpstr>Презентация PowerPoint</vt:lpstr>
      <vt:lpstr>Презентация PowerPoint</vt:lpstr>
      <vt:lpstr>Презентация PowerPoint</vt:lpstr>
      <vt:lpstr>   «Центр «Сюжетно-ролевой игры». Основной вид деятельности детей-игровой. В игровом центре собраны игрушки, которые знакомят детей с окружающими предметами быта. Дети учатся действовать с ними. Игровой центр помогает формировать у детей социально-коммуникативные навыки общения со взрослым и сверстниками. Все игрушки и игровой материал размещён таким образом, чтобы дети могли играть под присмотром взрослого, и убирать всё на свои места.</vt:lpstr>
      <vt:lpstr>  «Центр психологической разгрузки». Предполагает наличие зоны для уединения, который представляет нишу покоя, где ребёнок чувствует себя защищённым и может тихонечко играть или отдыхать. Наличие материала для обучения агрессивных детей способом выражения гнева в приемлемой форме. Наличие материала для обучения детей умению владеть собой в различных ситуациях, приёмам саморегуляции и снятию психоэмоционального напряжения. Для обучения детей бесконфликтному общению, навыкам сотрудничества и согласованным действиям. </vt:lpstr>
      <vt:lpstr>Организация развивающего пространства для особого ребёнка очень важна. Она требует особой заботы и специальной организации. Такие дети очень ранимы, и это делает их беззащитными перед окружающим миром, поэтому пространство и его правильная организация, приобретает особую значимость.  .</vt:lpstr>
      <vt:lpstr>   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Роман</cp:lastModifiedBy>
  <cp:revision>26</cp:revision>
  <dcterms:created xsi:type="dcterms:W3CDTF">2019-03-26T12:19:35Z</dcterms:created>
  <dcterms:modified xsi:type="dcterms:W3CDTF">2021-11-15T21:41:12Z</dcterms:modified>
</cp:coreProperties>
</file>